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22"/>
  </p:notesMasterIdLst>
  <p:sldIdLst>
    <p:sldId id="256" r:id="rId2"/>
    <p:sldId id="267" r:id="rId3"/>
    <p:sldId id="259" r:id="rId4"/>
    <p:sldId id="276" r:id="rId5"/>
    <p:sldId id="260" r:id="rId6"/>
    <p:sldId id="268" r:id="rId7"/>
    <p:sldId id="277" r:id="rId8"/>
    <p:sldId id="269" r:id="rId9"/>
    <p:sldId id="273" r:id="rId10"/>
    <p:sldId id="263" r:id="rId11"/>
    <p:sldId id="274" r:id="rId12"/>
    <p:sldId id="262" r:id="rId13"/>
    <p:sldId id="275" r:id="rId14"/>
    <p:sldId id="264" r:id="rId15"/>
    <p:sldId id="270" r:id="rId16"/>
    <p:sldId id="278" r:id="rId17"/>
    <p:sldId id="272" r:id="rId18"/>
    <p:sldId id="271" r:id="rId19"/>
    <p:sldId id="266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B765C-8125-4E4D-A1B0-E5156DEB50F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C1F81-5055-4EF7-A1CF-607EFEC4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7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C1F81-5055-4EF7-A1CF-607EFEC492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2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E101-E844-4341-90F6-46E4049B6E3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5FDC-0778-42EF-85F9-673283AC45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E101-E844-4341-90F6-46E4049B6E3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5FDC-0778-42EF-85F9-673283AC4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E101-E844-4341-90F6-46E4049B6E3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5FDC-0778-42EF-85F9-673283AC4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E101-E844-4341-90F6-46E4049B6E3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5FDC-0778-42EF-85F9-673283AC4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E101-E844-4341-90F6-46E4049B6E3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5FDC-0778-42EF-85F9-673283AC45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E101-E844-4341-90F6-46E4049B6E3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5FDC-0778-42EF-85F9-673283AC4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E101-E844-4341-90F6-46E4049B6E3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5FDC-0778-42EF-85F9-673283AC451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E101-E844-4341-90F6-46E4049B6E3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5FDC-0778-42EF-85F9-673283AC4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E101-E844-4341-90F6-46E4049B6E3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5FDC-0778-42EF-85F9-673283AC4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E101-E844-4341-90F6-46E4049B6E3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5FDC-0778-42EF-85F9-673283AC451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E101-E844-4341-90F6-46E4049B6E3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5FDC-0778-42EF-85F9-673283AC4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4B5E101-E844-4341-90F6-46E4049B6E3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2175FDC-0778-42EF-85F9-673283AC45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1.jpeg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2.jpe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Southern Boone County R-1 </a:t>
            </a:r>
            <a:br>
              <a:rPr lang="en-US" sz="3200" dirty="0" smtClean="0"/>
            </a:br>
            <a:r>
              <a:rPr lang="en-US" sz="3200" dirty="0" smtClean="0"/>
              <a:t>School District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2016 Bond Issue Campaign</a:t>
            </a:r>
            <a:endParaRPr lang="en-US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724400"/>
            <a:ext cx="7848600" cy="11652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4 classroom addition to Elementary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8 classroom and gym addition to Primary </a:t>
            </a: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Weight room addition to High School</a:t>
            </a:r>
            <a:endParaRPr lang="en-US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05841"/>
            <a:ext cx="1107888" cy="525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838200"/>
            <a:ext cx="2074278" cy="914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87" y="5590124"/>
            <a:ext cx="1147013" cy="11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7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Primary School Addition -  3D Model Image 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42352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05841"/>
            <a:ext cx="1107888" cy="525676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600200" y="6172200"/>
            <a:ext cx="5867400" cy="58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Southern Boone County R-1 School District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"/>
            <a:ext cx="1387653" cy="611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87" y="5590124"/>
            <a:ext cx="1147013" cy="11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Primary School Addition -  3D Model Image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05841"/>
            <a:ext cx="1107888" cy="525676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600200" y="6172200"/>
            <a:ext cx="5867400" cy="58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Southern Boone County R-1 School District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9" b="7817"/>
          <a:stretch/>
        </p:blipFill>
        <p:spPr>
          <a:xfrm>
            <a:off x="457200" y="1761067"/>
            <a:ext cx="8229600" cy="366606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"/>
            <a:ext cx="1387653" cy="611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87" y="5590124"/>
            <a:ext cx="1147013" cy="11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Primary School Addition -  3D Model Image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29600" cy="42352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05841"/>
            <a:ext cx="1107888" cy="525676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600200" y="6172200"/>
            <a:ext cx="5867400" cy="58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Southern Boone County R-1 School District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"/>
            <a:ext cx="1387653" cy="611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87" y="5590124"/>
            <a:ext cx="1147013" cy="11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Primary School Addition -  3D Model Image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05841"/>
            <a:ext cx="1107888" cy="525676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600200" y="6172200"/>
            <a:ext cx="5867400" cy="58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Southern Boone County R-1 School District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229600" cy="351291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"/>
            <a:ext cx="1387653" cy="611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87" y="5590124"/>
            <a:ext cx="1147013" cy="11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Primary School Addition -  3D Model Image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" y="1905000"/>
            <a:ext cx="8221287" cy="35079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05841"/>
            <a:ext cx="1107888" cy="525676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600200" y="6172200"/>
            <a:ext cx="5867400" cy="58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Southern Boone County R-1 School District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"/>
            <a:ext cx="1387653" cy="611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87" y="5590124"/>
            <a:ext cx="1147013" cy="11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89"/>
          <a:stretch/>
        </p:blipFill>
        <p:spPr>
          <a:xfrm rot="16200000">
            <a:off x="2331194" y="960850"/>
            <a:ext cx="4711282" cy="55615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Primary School Addition -  Partial Floor Plan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05841"/>
            <a:ext cx="1107888" cy="525676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600200" y="6172200"/>
            <a:ext cx="5867400" cy="58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Southern Boone County R-1 School District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"/>
            <a:ext cx="1387653" cy="611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87" y="5590124"/>
            <a:ext cx="1147013" cy="114701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181600" y="2743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01333" y="2630269"/>
            <a:ext cx="156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50’ X 84’ BASKETBALL COURT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638800" y="22098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01333" y="2083990"/>
            <a:ext cx="1560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296 SEATS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04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Primary School Addition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23,000 </a:t>
            </a:r>
            <a:r>
              <a:rPr lang="en-US" dirty="0"/>
              <a:t>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Budget</a:t>
            </a:r>
            <a:r>
              <a:rPr lang="en-US" dirty="0" smtClean="0"/>
              <a:t>: $5.3 million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Schedule</a:t>
            </a:r>
            <a:r>
              <a:rPr lang="en-US" dirty="0" smtClean="0"/>
              <a:t>: Completed Fall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05841"/>
            <a:ext cx="1107888" cy="525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"/>
            <a:ext cx="1387653" cy="611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87" y="5590124"/>
            <a:ext cx="1147013" cy="1147013"/>
          </a:xfrm>
          <a:prstGeom prst="rect">
            <a:avLst/>
          </a:prstGeom>
        </p:spPr>
      </p:pic>
      <p:pic>
        <p:nvPicPr>
          <p:cNvPr id="10" name="Content Placeholder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6" b="10085"/>
          <a:stretch/>
        </p:blipFill>
        <p:spPr>
          <a:xfrm>
            <a:off x="685800" y="609600"/>
            <a:ext cx="4533900" cy="2136908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1600200" y="6172200"/>
            <a:ext cx="5867400" cy="58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Southern Boone County R-1 School District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039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High School Addition -  3D Model Image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05841"/>
            <a:ext cx="1107888" cy="525676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600200" y="6172200"/>
            <a:ext cx="5867400" cy="58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Southern Boone County R-1 School District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"/>
            <a:ext cx="1387653" cy="611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87" y="5590124"/>
            <a:ext cx="1147013" cy="114701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" y="1524000"/>
            <a:ext cx="8208264" cy="4014216"/>
          </a:xfrm>
        </p:spPr>
      </p:pic>
    </p:spTree>
    <p:extLst>
      <p:ext uri="{BB962C8B-B14F-4D97-AF65-F5344CB8AC3E}">
        <p14:creationId xmlns:p14="http://schemas.microsoft.com/office/powerpoint/2010/main" val="32279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High School Addition -  3D Model Image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05841"/>
            <a:ext cx="1107888" cy="525676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1600200" y="6172200"/>
            <a:ext cx="5867400" cy="58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Southern Boone County R-1 School District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"/>
            <a:ext cx="1387653" cy="611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87" y="5590124"/>
            <a:ext cx="1147013" cy="114701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7" b="3039"/>
          <a:stretch/>
        </p:blipFill>
        <p:spPr>
          <a:xfrm>
            <a:off x="457200" y="1600200"/>
            <a:ext cx="8229600" cy="3896791"/>
          </a:xfrm>
        </p:spPr>
      </p:pic>
    </p:spTree>
    <p:extLst>
      <p:ext uri="{BB962C8B-B14F-4D97-AF65-F5344CB8AC3E}">
        <p14:creationId xmlns:p14="http://schemas.microsoft.com/office/powerpoint/2010/main" val="34322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High School Addition -  Floor Plan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05841"/>
            <a:ext cx="1107888" cy="525676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600200" y="6172200"/>
            <a:ext cx="5867400" cy="58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Southern Boone County R-1 School District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"/>
            <a:ext cx="1387653" cy="611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87" y="5590124"/>
            <a:ext cx="1147013" cy="114701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3" t="35243" r="10545" b="3645"/>
          <a:stretch/>
        </p:blipFill>
        <p:spPr>
          <a:xfrm>
            <a:off x="583391" y="1981200"/>
            <a:ext cx="7901018" cy="3513668"/>
          </a:xfrm>
        </p:spPr>
      </p:pic>
    </p:spTree>
    <p:extLst>
      <p:ext uri="{BB962C8B-B14F-4D97-AF65-F5344CB8AC3E}">
        <p14:creationId xmlns:p14="http://schemas.microsoft.com/office/powerpoint/2010/main" val="23583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Elementary School Addition -  3D Model Image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229600" cy="27985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05841"/>
            <a:ext cx="1107888" cy="525676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600200" y="6172200"/>
            <a:ext cx="5867400" cy="58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Southern Boone County R-1 School District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"/>
            <a:ext cx="1387653" cy="611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87" y="5590124"/>
            <a:ext cx="1147013" cy="11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High School Addition</a:t>
            </a:r>
            <a:endParaRPr lang="en-US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type="subTitle" idx="1"/>
          </p:nvPr>
        </p:nvSpPr>
        <p:spPr>
          <a:xfrm>
            <a:off x="685799" y="3505200"/>
            <a:ext cx="7579893" cy="2362200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 smtClean="0"/>
              <a:t>5,000 </a:t>
            </a:r>
            <a:r>
              <a:rPr lang="en-US" dirty="0"/>
              <a:t>SF</a:t>
            </a:r>
          </a:p>
          <a:p>
            <a:pPr marL="285750" indent="-285750"/>
            <a:r>
              <a:rPr lang="en-US" dirty="0"/>
              <a:t>Budget</a:t>
            </a:r>
            <a:r>
              <a:rPr lang="en-US" dirty="0" smtClean="0"/>
              <a:t>: $1.1 million</a:t>
            </a:r>
            <a:endParaRPr lang="en-US" dirty="0"/>
          </a:p>
          <a:p>
            <a:pPr marL="285750" indent="-285750"/>
            <a:r>
              <a:rPr lang="en-US" dirty="0"/>
              <a:t>Schedule</a:t>
            </a:r>
            <a:r>
              <a:rPr lang="en-US" dirty="0" smtClean="0"/>
              <a:t>: Completed summer 2017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u="sng" dirty="0" smtClean="0"/>
              <a:t>Total Project Budget without furniture: </a:t>
            </a:r>
            <a:r>
              <a:rPr lang="en-US" b="1" u="sng" dirty="0" smtClean="0"/>
              <a:t>$</a:t>
            </a:r>
            <a:r>
              <a:rPr lang="en-US" b="1" u="sng" dirty="0" smtClean="0"/>
              <a:t>7.5 </a:t>
            </a:r>
            <a:r>
              <a:rPr lang="en-US" b="1" u="sng" dirty="0" smtClean="0"/>
              <a:t>million</a:t>
            </a:r>
          </a:p>
          <a:p>
            <a:pPr marL="285750" indent="-285750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05841"/>
            <a:ext cx="1107888" cy="525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"/>
            <a:ext cx="1387653" cy="611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87" y="5590124"/>
            <a:ext cx="1147013" cy="1147013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43467"/>
            <a:ext cx="4114800" cy="2012325"/>
          </a:xfrm>
          <a:prstGeom prst="rect">
            <a:avLst/>
          </a:prstGeom>
        </p:spPr>
      </p:pic>
      <p:sp>
        <p:nvSpPr>
          <p:cNvPr id="15" name="Text Placeholder 2"/>
          <p:cNvSpPr txBox="1">
            <a:spLocks/>
          </p:cNvSpPr>
          <p:nvPr/>
        </p:nvSpPr>
        <p:spPr>
          <a:xfrm>
            <a:off x="1600200" y="6172200"/>
            <a:ext cx="5867400" cy="58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Southern Boone County R-1 School District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870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Elementary School Addition -  3D Model Image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229600" cy="32220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05841"/>
            <a:ext cx="1107888" cy="525676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600200" y="6172200"/>
            <a:ext cx="5867400" cy="58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Southern Boone County R-1 School District</a:t>
            </a:r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"/>
            <a:ext cx="1387653" cy="6117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87" y="5590124"/>
            <a:ext cx="1147013" cy="11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2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Elementary School Addition -  3D Model Image 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62" y="1371600"/>
            <a:ext cx="6592448" cy="4343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05841"/>
            <a:ext cx="1107888" cy="525676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600200" y="6172200"/>
            <a:ext cx="5867400" cy="58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Southern Boone County R-1 School District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"/>
            <a:ext cx="1387653" cy="611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87" y="5590124"/>
            <a:ext cx="1147013" cy="11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Elementary School Addition -  3D Model Image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05841"/>
            <a:ext cx="1107888" cy="525676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600200" y="6172200"/>
            <a:ext cx="5867400" cy="58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Southern Boone County R-1 School District</a:t>
            </a:r>
            <a:endParaRPr lang="en-US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6748901" cy="444662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"/>
            <a:ext cx="1387653" cy="611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87" y="5590124"/>
            <a:ext cx="1147013" cy="11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Elementary School Addition -  Partial Floor Plan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05841"/>
            <a:ext cx="1107888" cy="525676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600200" y="6172200"/>
            <a:ext cx="5867400" cy="58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Southern Boone County R-1 School District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"/>
            <a:ext cx="1387653" cy="611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87" y="5590124"/>
            <a:ext cx="1147013" cy="114701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76040" y="1157760"/>
            <a:ext cx="3991920" cy="4876800"/>
          </a:xfrm>
        </p:spPr>
      </p:pic>
    </p:spTree>
    <p:extLst>
      <p:ext uri="{BB962C8B-B14F-4D97-AF65-F5344CB8AC3E}">
        <p14:creationId xmlns:p14="http://schemas.microsoft.com/office/powerpoint/2010/main" val="12721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Elementary School Addition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4,300 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Budget: $</a:t>
            </a:r>
            <a:r>
              <a:rPr lang="en-US" dirty="0" smtClean="0"/>
              <a:t>1.1 </a:t>
            </a:r>
            <a:r>
              <a:rPr lang="en-US" dirty="0" smtClean="0"/>
              <a:t>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Schedule: Completed summer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9797"/>
            <a:ext cx="5181600" cy="22396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05841"/>
            <a:ext cx="1107888" cy="525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"/>
            <a:ext cx="1387653" cy="611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87" y="5590124"/>
            <a:ext cx="1147013" cy="1147013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1600200" y="6172200"/>
            <a:ext cx="5867400" cy="58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Southern Boone County R-1 School District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39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Primary School Addition -  3D Model Image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229600" cy="35073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05841"/>
            <a:ext cx="1107888" cy="525676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600200" y="6172200"/>
            <a:ext cx="5867400" cy="58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Southern Boone County R-1 School District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"/>
            <a:ext cx="1387653" cy="611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87" y="5590124"/>
            <a:ext cx="1147013" cy="11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Primary School Addition -  3D Model Image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05841"/>
            <a:ext cx="1107888" cy="525676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600200" y="6172200"/>
            <a:ext cx="5867400" cy="58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Southern Boone County R-1 School District</a:t>
            </a:r>
            <a:endParaRPr lang="en-US" sz="1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423412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"/>
            <a:ext cx="1387653" cy="611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87" y="5590124"/>
            <a:ext cx="1147013" cy="11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892</TotalTime>
  <Words>317</Words>
  <Application>Microsoft Office PowerPoint</Application>
  <PresentationFormat>On-screen Show (4:3)</PresentationFormat>
  <Paragraphs>57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Clarity</vt:lpstr>
      <vt:lpstr>Southern Boone County R-1  School District</vt:lpstr>
      <vt:lpstr>Elementary School Addition -  3D Model Image </vt:lpstr>
      <vt:lpstr>Elementary School Addition -  3D Model Image </vt:lpstr>
      <vt:lpstr>Elementary School Addition -  3D Model Image </vt:lpstr>
      <vt:lpstr>Elementary School Addition -  3D Model Image </vt:lpstr>
      <vt:lpstr>Elementary School Addition -  Partial Floor Plan</vt:lpstr>
      <vt:lpstr>Elementary School Addition</vt:lpstr>
      <vt:lpstr>Primary School Addition -  3D Model Image </vt:lpstr>
      <vt:lpstr>Primary School Addition -  3D Model Image </vt:lpstr>
      <vt:lpstr>Primary School Addition -  3D Model Image </vt:lpstr>
      <vt:lpstr>Primary School Addition -  3D Model Image </vt:lpstr>
      <vt:lpstr>Primary School Addition -  3D Model Image </vt:lpstr>
      <vt:lpstr>Primary School Addition -  3D Model Image </vt:lpstr>
      <vt:lpstr>Primary School Addition -  3D Model Image </vt:lpstr>
      <vt:lpstr>Primary School Addition -  Partial Floor Plan</vt:lpstr>
      <vt:lpstr>Primary School Addition</vt:lpstr>
      <vt:lpstr>High School Addition -  3D Model Image </vt:lpstr>
      <vt:lpstr>High School Addition -  3D Model Image </vt:lpstr>
      <vt:lpstr>High School Addition -  Floor Plan</vt:lpstr>
      <vt:lpstr>High School Addition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Boone County R-1  School District</dc:title>
  <dc:creator>ascadmin</dc:creator>
  <cp:lastModifiedBy>Chris Davis</cp:lastModifiedBy>
  <cp:revision>37</cp:revision>
  <dcterms:created xsi:type="dcterms:W3CDTF">2016-02-12T15:13:31Z</dcterms:created>
  <dcterms:modified xsi:type="dcterms:W3CDTF">2016-02-26T21:44:29Z</dcterms:modified>
</cp:coreProperties>
</file>